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9"/>
  </p:notesMasterIdLst>
  <p:handoutMasterIdLst>
    <p:handoutMasterId r:id="rId10"/>
  </p:handoutMasterIdLst>
  <p:sldIdLst>
    <p:sldId id="1034" r:id="rId2"/>
    <p:sldId id="1038" r:id="rId3"/>
    <p:sldId id="358" r:id="rId4"/>
    <p:sldId id="1039" r:id="rId5"/>
    <p:sldId id="1040" r:id="rId6"/>
    <p:sldId id="1041" r:id="rId7"/>
    <p:sldId id="1035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8"/>
            <p14:sldId id="358"/>
            <p14:sldId id="1039"/>
            <p14:sldId id="1040"/>
            <p14:sldId id="1041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2" autoAdjust="0"/>
    <p:restoredTop sz="96327" autoAdjust="0"/>
  </p:normalViewPr>
  <p:slideViewPr>
    <p:cSldViewPr snapToGrid="0" snapToObjects="1">
      <p:cViewPr varScale="1">
        <p:scale>
          <a:sx n="121" d="100"/>
          <a:sy n="121" d="100"/>
        </p:scale>
        <p:origin x="200" y="2240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3/30/22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1516" y="6883401"/>
            <a:ext cx="1117309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#CNA2603GU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4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4027" r:id="rId6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1.tiff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5B6B-8239-4D4E-8E07-F7597D61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Pipeline concept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15F14-F300-874E-97B4-839E7ACCD12D}"/>
              </a:ext>
            </a:extLst>
          </p:cNvPr>
          <p:cNvSpPr/>
          <p:nvPr/>
        </p:nvSpPr>
        <p:spPr>
          <a:xfrm>
            <a:off x="839241" y="1955185"/>
            <a:ext cx="10270194" cy="3772951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DK" sz="1200">
              <a:solidFill>
                <a:schemeClr val="bg1"/>
              </a:solidFill>
            </a:endParaRPr>
          </a:p>
        </p:txBody>
      </p:sp>
      <p:pic>
        <p:nvPicPr>
          <p:cNvPr id="6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FCE83D0A-2FAA-4F42-90E4-8ABAE19E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0" y="1955185"/>
            <a:ext cx="10258597" cy="3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4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CD/CD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4962" y="1371600"/>
            <a:ext cx="3505200" cy="381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Developer pushes to </a:t>
            </a:r>
            <a:r>
              <a:rPr lang="en-US" err="1"/>
              <a:t>git</a:t>
            </a:r>
            <a:r>
              <a:rPr lang="en-US"/>
              <a:t> repository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62" y="1694930"/>
            <a:ext cx="1441450" cy="757924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5400000">
            <a:off x="6249987" y="2125829"/>
            <a:ext cx="990600" cy="65405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5400000" flipV="1">
            <a:off x="4544488" y="2129528"/>
            <a:ext cx="990600" cy="646652"/>
          </a:xfrm>
          <a:prstGeom prst="bentArrow">
            <a:avLst/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2" y="3200110"/>
            <a:ext cx="654050" cy="6540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84612" y="3256776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err="1"/>
              <a:t>GitHub</a:t>
            </a:r>
            <a:r>
              <a:rPr lang="en-US"/>
              <a:t> </a:t>
            </a:r>
            <a:r>
              <a:rPr lang="en-US" err="1"/>
              <a:t>Webhook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Triggers Jenkins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11668" y="3256776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copies </a:t>
            </a:r>
            <a:r>
              <a:rPr lang="en-US" err="1"/>
              <a:t>GitHub</a:t>
            </a:r>
            <a:r>
              <a:rPr lang="en-US"/>
              <a:t> Repo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err="1"/>
              <a:t>Dockerfile</a:t>
            </a:r>
            <a:endParaRPr lang="en-US"/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/>
              <a:t>App code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/>
              <a:t>Test code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50" y="4101326"/>
            <a:ext cx="1004074" cy="1004074"/>
          </a:xfrm>
          <a:prstGeom prst="rect">
            <a:avLst/>
          </a:prstGeom>
        </p:spPr>
      </p:pic>
      <p:sp>
        <p:nvSpPr>
          <p:cNvPr id="17" name="Bent Arrow 16"/>
          <p:cNvSpPr/>
          <p:nvPr/>
        </p:nvSpPr>
        <p:spPr>
          <a:xfrm flipV="1">
            <a:off x="4716462" y="4082800"/>
            <a:ext cx="818626" cy="646652"/>
          </a:xfrm>
          <a:prstGeom prst="bentArrow">
            <a:avLst/>
          </a:prstGeom>
          <a:ln/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10800000">
            <a:off x="6278562" y="4131806"/>
            <a:ext cx="730250" cy="654050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Left-Up Arrow 21"/>
          <p:cNvSpPr/>
          <p:nvPr/>
        </p:nvSpPr>
        <p:spPr>
          <a:xfrm>
            <a:off x="2932112" y="5048250"/>
            <a:ext cx="2851150" cy="495300"/>
          </a:xfrm>
          <a:prstGeom prst="left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1312" y="4641850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has </a:t>
            </a:r>
            <a:r>
              <a:rPr lang="en-US" err="1"/>
              <a:t>Docker</a:t>
            </a:r>
            <a:r>
              <a:rPr lang="en-US"/>
              <a:t> build</a:t>
            </a:r>
          </a:p>
          <a:p>
            <a:pPr>
              <a:lnSpc>
                <a:spcPct val="90000"/>
              </a:lnSpc>
            </a:pPr>
            <a:r>
              <a:rPr lang="en-US"/>
              <a:t>an image based on the </a:t>
            </a:r>
          </a:p>
          <a:p>
            <a:pPr>
              <a:lnSpc>
                <a:spcPct val="90000"/>
              </a:lnSpc>
            </a:pPr>
            <a:r>
              <a:rPr lang="en-US" err="1"/>
              <a:t>Dockerfile</a:t>
            </a:r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2" y="5448300"/>
            <a:ext cx="1680173" cy="899667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2519442" y="5879112"/>
            <a:ext cx="3384470" cy="22860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17" y="5469253"/>
            <a:ext cx="1000511" cy="10005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51305" y="5642483"/>
            <a:ext cx="1898650" cy="6540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/>
              <a:t>Jenkins Deploys the container </a:t>
            </a:r>
          </a:p>
          <a:p>
            <a:pPr>
              <a:lnSpc>
                <a:spcPct val="90000"/>
              </a:lnSpc>
            </a:pPr>
            <a:r>
              <a:rPr lang="en-US"/>
              <a:t>with the application code </a:t>
            </a:r>
          </a:p>
          <a:p>
            <a:pPr>
              <a:lnSpc>
                <a:spcPct val="90000"/>
              </a:lnSpc>
            </a:pPr>
            <a:r>
              <a:rPr lang="en-US"/>
              <a:t>and desired tests are executed</a:t>
            </a:r>
          </a:p>
        </p:txBody>
      </p:sp>
    </p:spTree>
    <p:extLst>
      <p:ext uri="{BB962C8B-B14F-4D97-AF65-F5344CB8AC3E}">
        <p14:creationId xmlns:p14="http://schemas.microsoft.com/office/powerpoint/2010/main" val="99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4" grpId="0"/>
      <p:bldP spid="15" grpId="0"/>
      <p:bldP spid="17" grpId="0" animBg="1"/>
      <p:bldP spid="18" grpId="0" animBg="1"/>
      <p:bldP spid="22" grpId="0" animBg="1"/>
      <p:bldP spid="23" grpId="0"/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Blue / Green Deployment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C8E2B47-1564-04A9-7E57-17AECD2680A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15D1C6F-A628-644F-990E-DF28B1DAD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15" y="1600201"/>
            <a:ext cx="7722380" cy="4572000"/>
          </a:xfrm>
          <a:prstGeom prst="rect">
            <a:avLst/>
          </a:prstGeom>
          <a:noFill/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E54D2CD-0382-474D-B7B1-C554FE466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30" y="1600201"/>
            <a:ext cx="77223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Rolling Deployment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7FEE673-5243-96BB-8A93-1658010A18F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03DCE54-EB46-1F41-A958-93234D1F8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1334927"/>
            <a:ext cx="9433198" cy="49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9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538B38-B361-3145-9DF5-3300FC88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/>
              <a:t>Canary Deployment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1370829-1496-19A3-E949-B9563F7DB24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56A0AC-BF2B-724E-8BF1-AAE2907D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339" y="1600201"/>
            <a:ext cx="6901132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05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7531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70</TotalTime>
  <Words>96</Words>
  <Application>Microsoft Macintosh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Pipeline concept</vt:lpstr>
      <vt:lpstr>CD/CD Pipeline</vt:lpstr>
      <vt:lpstr>Blue / Green Deployment</vt:lpstr>
      <vt:lpstr>Rolling Deployment</vt:lpstr>
      <vt:lpstr>Canary Deployment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23</cp:revision>
  <dcterms:created xsi:type="dcterms:W3CDTF">2022-02-24T08:32:59Z</dcterms:created>
  <dcterms:modified xsi:type="dcterms:W3CDTF">2022-03-30T13:26:53Z</dcterms:modified>
</cp:coreProperties>
</file>